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D7FC7-0AAE-E148-9A54-A4D30F2273EF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F793-775A-1345-BD54-03CF5EE6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7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9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7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9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0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4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6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7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9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0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3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4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5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6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7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9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0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3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4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5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6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7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9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0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2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3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4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5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6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7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9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0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2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3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4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5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6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7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Sight Word Challenge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Mrs. </a:t>
            </a:r>
            <a:r>
              <a:rPr lang="en-US" smtClean="0">
                <a:latin typeface="Comic Sans MS" panose="030F0702030302020204" pitchFamily="66" charset="0"/>
              </a:rPr>
              <a:t>Murphy’s </a:t>
            </a:r>
            <a:r>
              <a:rPr lang="en-US" dirty="0" smtClean="0">
                <a:latin typeface="Comic Sans MS" panose="030F0702030302020204" pitchFamily="66" charset="0"/>
              </a:rPr>
              <a:t>Kindergarten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Top 100 Sight Words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>
                <a:cs typeface="Marker Felt"/>
              </a:rPr>
              <a:t>have</a:t>
            </a:r>
            <a:endParaRPr lang="en-US" sz="18000" dirty="0">
              <a:cs typeface="Marker Felt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99764" y="533400"/>
            <a:ext cx="733893" cy="73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water</a:t>
            </a:r>
            <a:endParaRPr lang="en-US" sz="18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703837" y="446314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>
                <a:latin typeface="Cambria"/>
                <a:cs typeface="Cambria"/>
              </a:rPr>
              <a:t>I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05929" y="631371"/>
            <a:ext cx="816429" cy="81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in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891470" y="859971"/>
            <a:ext cx="870858" cy="87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is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614128" y="925285"/>
            <a:ext cx="674915" cy="67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it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795773" y="838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me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37370" y="794657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my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26328" y="631372"/>
            <a:ext cx="709358" cy="709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of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14063" y="522514"/>
            <a:ext cx="816429" cy="81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on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80268" y="620485"/>
            <a:ext cx="685801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said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24707" y="729342"/>
            <a:ext cx="707572" cy="70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/>
              <a:t>a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841265" y="820165"/>
            <a:ext cx="735192" cy="73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the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57764" y="674914"/>
            <a:ext cx="751115" cy="75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they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01636" y="931460"/>
            <a:ext cx="668740" cy="66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to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20803" y="674914"/>
            <a:ext cx="805543" cy="80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up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80431" y="765737"/>
            <a:ext cx="758263" cy="758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38428" y="576943"/>
            <a:ext cx="783771" cy="78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with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87988" y="511629"/>
            <a:ext cx="729342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you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44850" y="729343"/>
            <a:ext cx="707571" cy="7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big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04639" y="903514"/>
            <a:ext cx="696686" cy="6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come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54849" y="674914"/>
            <a:ext cx="696686" cy="6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do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02277" y="569144"/>
            <a:ext cx="704809" cy="70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/>
              <a:t>a</a:t>
            </a:r>
            <a:r>
              <a:rPr lang="en-US" sz="18000" dirty="0" smtClean="0"/>
              <a:t>ll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87250" y="881743"/>
            <a:ext cx="881743" cy="88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down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26824" y="587828"/>
            <a:ext cx="729343" cy="72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get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48019" y="468086"/>
            <a:ext cx="631371" cy="63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go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64258" y="609600"/>
            <a:ext cx="707571" cy="7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he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15442" y="685800"/>
            <a:ext cx="576943" cy="57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like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66375" y="870857"/>
            <a:ext cx="631372" cy="63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little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38439" y="588478"/>
            <a:ext cx="576293" cy="57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no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66862" y="555171"/>
            <a:ext cx="674915" cy="67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not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51510" y="555171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one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53135" y="489858"/>
            <a:ext cx="685799" cy="68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out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49964" y="489857"/>
            <a:ext cx="696686" cy="6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and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99287" y="674915"/>
            <a:ext cx="925285" cy="92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see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88880" y="391885"/>
            <a:ext cx="762001" cy="76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she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67841" y="435429"/>
            <a:ext cx="653142" cy="65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so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60037" y="391886"/>
            <a:ext cx="664028" cy="66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some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715534" y="391885"/>
            <a:ext cx="685801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that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56548" y="500742"/>
            <a:ext cx="740229" cy="74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then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02365" y="489857"/>
            <a:ext cx="729343" cy="72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this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36725" y="620485"/>
            <a:ext cx="718458" cy="718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too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39562" y="664028"/>
            <a:ext cx="707572" cy="70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was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27548" y="533400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went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22191" y="56605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are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59630" y="903515"/>
            <a:ext cx="849085" cy="84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what</a:t>
            </a:r>
            <a:endParaRPr lang="en-US" sz="1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97170" y="631371"/>
            <a:ext cx="642258" cy="64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will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33068" y="609600"/>
            <a:ext cx="664029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an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21044" y="653143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back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92704" y="533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be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33958" y="478971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came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40304" y="620485"/>
            <a:ext cx="696686" cy="6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day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21940" y="533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did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37213" y="446314"/>
            <a:ext cx="674915" cy="67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dog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26081" y="370114"/>
            <a:ext cx="598715" cy="59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eat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95295" y="402772"/>
            <a:ext cx="664028" cy="66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at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46794" y="631372"/>
            <a:ext cx="761999" cy="76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from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56794" y="435429"/>
            <a:ext cx="653142" cy="65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got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87747" y="391885"/>
            <a:ext cx="707572" cy="70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had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16421" y="402771"/>
            <a:ext cx="631372" cy="63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her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12030" y="511629"/>
            <a:ext cx="729342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here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21054" y="424543"/>
            <a:ext cx="674914" cy="67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his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04964" y="424543"/>
            <a:ext cx="772886" cy="77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into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97337" y="315685"/>
            <a:ext cx="729344" cy="729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just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01877" y="315686"/>
            <a:ext cx="729343" cy="72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look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87501" y="370115"/>
            <a:ext cx="718456" cy="71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make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65655" y="195943"/>
            <a:ext cx="664028" cy="66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but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10400" y="522514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mom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720896" y="315686"/>
            <a:ext cx="718457" cy="71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now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92621" y="304800"/>
            <a:ext cx="674914" cy="67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put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22916" y="293914"/>
            <a:ext cx="718457" cy="71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there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07322" y="413658"/>
            <a:ext cx="729342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very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01636" y="446315"/>
            <a:ext cx="664028" cy="66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when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27149" y="359228"/>
            <a:ext cx="674915" cy="67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your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82631" y="381000"/>
            <a:ext cx="772886" cy="77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am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17963" y="402771"/>
            <a:ext cx="772886" cy="77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as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78397" y="391886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away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88726" y="337458"/>
            <a:ext cx="587828" cy="58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can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14787" y="783771"/>
            <a:ext cx="816429" cy="81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by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20074" y="261257"/>
            <a:ext cx="718457" cy="71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cat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70027" y="228600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dad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24869" y="304800"/>
            <a:ext cx="620486" cy="62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going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797421" y="326571"/>
            <a:ext cx="696686" cy="6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good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805219" y="500743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has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46562" y="391885"/>
            <a:ext cx="685801" cy="68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help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04644" y="283028"/>
            <a:ext cx="762001" cy="76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home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949495" y="402772"/>
            <a:ext cx="664028" cy="66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house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770612" y="478972"/>
            <a:ext cx="696685" cy="696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how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76215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for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683503" y="685800"/>
            <a:ext cx="805543" cy="80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long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62159" y="391886"/>
            <a:ext cx="566057" cy="56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made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28689" y="348343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or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91474" y="206829"/>
            <a:ext cx="696685" cy="696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over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491159" y="250371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red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80027" y="424543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saw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60042" y="391886"/>
            <a:ext cx="642257" cy="64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them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79057" y="370114"/>
            <a:ext cx="729343" cy="72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time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11300" y="435428"/>
            <a:ext cx="65314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tree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27710" y="566057"/>
            <a:ext cx="674914" cy="67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0" dirty="0" smtClean="0"/>
              <a:t>two</a:t>
            </a:r>
            <a:endParaRPr lang="en-US" sz="18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79943" y="478972"/>
            <a:ext cx="598714" cy="59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110</Words>
  <Application>Microsoft Office PowerPoint</Application>
  <PresentationFormat>On-screen Show (4:3)</PresentationFormat>
  <Paragraphs>102</Paragraphs>
  <Slides>100</Slides>
  <Notes>0</Notes>
  <HiddenSlides>0</HiddenSlides>
  <MMClips>99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Sight Word Challenge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</vt:vector>
  </TitlesOfParts>
  <Company>East Carolina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 Words</dc:title>
  <dc:creator>Taylor Gibson</dc:creator>
  <cp:lastModifiedBy>smurphy3</cp:lastModifiedBy>
  <cp:revision>19</cp:revision>
  <dcterms:created xsi:type="dcterms:W3CDTF">2013-08-27T14:59:37Z</dcterms:created>
  <dcterms:modified xsi:type="dcterms:W3CDTF">2014-01-10T13:35:16Z</dcterms:modified>
</cp:coreProperties>
</file>